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E91F-40ED-4153-A378-7E24F317B09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016-9AA6-419E-B60C-7A05A83AAE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67876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E91F-40ED-4153-A378-7E24F317B09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016-9AA6-419E-B60C-7A05A83AAE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5107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E91F-40ED-4153-A378-7E24F317B09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016-9AA6-419E-B60C-7A05A83AAE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810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E91F-40ED-4153-A378-7E24F317B09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016-9AA6-419E-B60C-7A05A83AAE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9770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E91F-40ED-4153-A378-7E24F317B09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016-9AA6-419E-B60C-7A05A83AAE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54133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E91F-40ED-4153-A378-7E24F317B09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016-9AA6-419E-B60C-7A05A83AAE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8625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E91F-40ED-4153-A378-7E24F317B09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016-9AA6-419E-B60C-7A05A83AAE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19730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E91F-40ED-4153-A378-7E24F317B09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016-9AA6-419E-B60C-7A05A83AAE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8664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E91F-40ED-4153-A378-7E24F317B09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016-9AA6-419E-B60C-7A05A83AAE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4591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E91F-40ED-4153-A378-7E24F317B09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016-9AA6-419E-B60C-7A05A83AAE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985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E91F-40ED-4153-A378-7E24F317B09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D016-9AA6-419E-B60C-7A05A83AAE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0086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7E91F-40ED-4153-A378-7E24F317B09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D016-9AA6-419E-B60C-7A05A83AAE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59362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1600"/>
            <a:ext cx="12192000" cy="6959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59872" y="2366631"/>
            <a:ext cx="78121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 NGHỊ TOÀN QUỐC</a:t>
            </a:r>
            <a:endParaRPr lang="vi-VN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35298" y="5103872"/>
            <a:ext cx="6231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…), </a:t>
            </a:r>
            <a:r>
              <a:rPr lang="en-US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01 </a:t>
            </a:r>
            <a:r>
              <a:rPr lang="en-US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vi-VN" b="1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194" y="3065831"/>
            <a:ext cx="1130034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algn="ctr">
              <a:tabLst>
                <a:tab pos="109538" algn="l"/>
              </a:tabLst>
            </a:pPr>
            <a:r>
              <a:rPr lang="en-US" sz="3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KẾT THI HÀNH LUẬT CÔNG CHỨNG</a:t>
            </a:r>
            <a:endParaRPr lang="vi-VN" sz="3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75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DEF60D-9F54-4E7F-881A-AEDA6FDBAD5D}"/>
</file>

<file path=customXml/itemProps2.xml><?xml version="1.0" encoding="utf-8"?>
<ds:datastoreItem xmlns:ds="http://schemas.openxmlformats.org/officeDocument/2006/customXml" ds:itemID="{9F7DE1C7-0298-4344-964A-911BFC60F065}"/>
</file>

<file path=customXml/itemProps3.xml><?xml version="1.0" encoding="utf-8"?>
<ds:datastoreItem xmlns:ds="http://schemas.openxmlformats.org/officeDocument/2006/customXml" ds:itemID="{D64E89E0-3400-4DA6-B996-C5874044797E}"/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21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Minh Hiếu</dc:creator>
  <cp:lastModifiedBy>Admin</cp:lastModifiedBy>
  <cp:revision>8</cp:revision>
  <dcterms:created xsi:type="dcterms:W3CDTF">2022-01-11T06:49:43Z</dcterms:created>
  <dcterms:modified xsi:type="dcterms:W3CDTF">2022-01-11T07:35:37Z</dcterms:modified>
</cp:coreProperties>
</file>